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D290E-F509-4913-B609-28B823D59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DCD121-AD3B-4A94-9C64-569A999B7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7FA3EF-3ADB-434B-A19F-A0BB782A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A473-5A3E-4C33-A46A-F36CC3434B30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8A0775-F00D-472B-A1A6-255F8E57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5027A8-994F-4529-9BF1-8A05B1FF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0D7D-306E-4D96-B1C4-584FD37E77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83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2A31E-F83E-4887-BA02-B50B44D2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0B3CE6-FEB9-445A-AC33-5564CC409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E5A251-FDE4-4E4A-B00A-143DBF21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A473-5A3E-4C33-A46A-F36CC3434B30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17B893-4664-4F74-80D6-84E429D6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6C767-A0EE-41C2-8661-9E64F1C7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0D7D-306E-4D96-B1C4-584FD37E77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85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F3AAE7E-7FAF-4FA6-ADCF-DB9DD8F20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BE835B2-3404-4346-84C6-8C73749EC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9CF9AD-E5A6-4D0B-9F19-BB15A73A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A473-5A3E-4C33-A46A-F36CC3434B30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05E84A-0EC1-4A71-A5A6-52CAADFB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9B8313-C418-4EAD-B3E0-EA13102F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0D7D-306E-4D96-B1C4-584FD37E77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36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CD186-68C3-4EB7-8A8E-A52A7B1D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37FDDA-E2E4-4115-A08B-6AC16FA1F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0E5791-7C4E-4D27-A013-4418EF28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A473-5A3E-4C33-A46A-F36CC3434B30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1DCB36-EDB7-4235-809D-202B6CB7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51CD6A-7DEF-48D9-BB19-1E9809EE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0D7D-306E-4D96-B1C4-584FD37E77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12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E485E-2935-4C92-81CE-25FCC7DD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8F954C-BB08-4978-BD57-C5C1C4EC6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1A5799-67AE-432A-9DDB-0AD7A22C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A473-5A3E-4C33-A46A-F36CC3434B30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1FE2E1-1771-4C86-B7AC-42FB18A8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EC33C-6E08-436A-AF10-EAA562E5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0D7D-306E-4D96-B1C4-584FD37E77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51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673C4-FED7-4684-B3A9-DEF8FBA7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BE8B80-063D-44F4-A670-67407F55D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68EB00-AF19-4C50-A855-13F283B03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C7D585-D7A5-4FD8-9287-37E8C86B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A473-5A3E-4C33-A46A-F36CC3434B30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92B7A1-6068-486D-B752-4AC84882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CA2112-07AB-4B4B-8EBE-365933A1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0D7D-306E-4D96-B1C4-584FD37E77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77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24E09-17ED-4F02-B84C-C92E8AA6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2D4A32-DF2C-4CB4-8A8E-FCC877741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75752D-3927-4DB6-AA92-20205AAC2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689925-695A-4D49-899E-AD719DBBF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11EE012-73EE-440A-9C82-6A56D6693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893C17-A4E9-4E73-8F8F-A6C975E3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A473-5A3E-4C33-A46A-F36CC3434B30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B6FE713-56B0-4F86-A538-F38669E0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2BB191-10D3-41E8-A86E-98956E10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0D7D-306E-4D96-B1C4-584FD37E77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50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C8F1D-CC30-4B71-B2DA-3329F4B8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317166-11C3-42CC-9A02-4DEE7E64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A473-5A3E-4C33-A46A-F36CC3434B30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64C5F6-F75B-4D0A-ACDA-7AF2654D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02E4EE-7C9C-4B07-A58F-58202D08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0D7D-306E-4D96-B1C4-584FD37E77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41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07825D-3E09-46B4-B78B-7B8DC9A5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A473-5A3E-4C33-A46A-F36CC3434B30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18981F-9CBF-4E40-8C0D-26526AB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06A17A-C96D-4B12-AAF8-F7C2A981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0D7D-306E-4D96-B1C4-584FD37E77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38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2B9BD-0D34-4D91-9039-EFC3C871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788FE-6719-443A-A2F1-65C2A85B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ADDD23-B8B9-49DB-91AB-5AB36DC65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102EB1-2F24-44F7-8E5E-F9A75908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A473-5A3E-4C33-A46A-F36CC3434B30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E702B2-2D73-4D49-B767-83FF56D1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1688FB-C983-47EA-80EF-2242B840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0D7D-306E-4D96-B1C4-584FD37E77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69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FE4BF-4417-4D93-A535-C6C8900BC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FEAF98B-0523-4A21-8947-9784DDE34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11A683-0068-463D-A6BA-B620974C1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AA12C4-6C93-48B2-8645-7DDE73ED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A473-5A3E-4C33-A46A-F36CC3434B30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B5E638-B410-4F55-85CE-AA404880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BA5144-F8B0-4FE5-A8F2-234E24F8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0D7D-306E-4D96-B1C4-584FD37E77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90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7513AB-8D0C-4FCE-8DF8-424D0E23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97FFBB-154C-4CC9-8FD5-1EF8A3AA8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BC358E-0080-4FCA-8F6F-C9AF7A6A0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A473-5A3E-4C33-A46A-F36CC3434B30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ED3426-0AE1-4E71-B1CE-C1F396CB3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ABF570-3DFB-4CD5-B035-41858F82D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0D7D-306E-4D96-B1C4-584FD37E77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8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11B7C-19A5-4EB7-9C33-8FEA61424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5CAC75-0CE3-4E49-8F39-50D958073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63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BCB0A-5805-4A9B-BBFC-E3C4DDAF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A1563A-E507-4F88-B358-B3AC96FAF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CD9EBC-CB51-4085-9AD4-EABDCC10C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69" y="0"/>
            <a:ext cx="96560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0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80EDA-BC42-4987-9C9A-54DE89B2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0DE2A7-2384-4C35-8AE4-47140967A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21490F-608B-4A8C-91BA-8993E51C8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773347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58923-9903-47CC-82F7-5FE345E7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FB0118-BAF9-4A91-B9E2-C2558D358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0C3E75-77CA-4869-A086-180273F3A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0"/>
            <a:ext cx="10422294" cy="68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4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9C663-C67E-4F85-951E-505F7F0A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4749FEA-3610-4D39-B94E-E5E7B3A6B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00" y="1825625"/>
            <a:ext cx="5332199" cy="4351338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2C3DB0-7319-4167-AFE9-4D970E27A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1" y="114352"/>
            <a:ext cx="8731668" cy="67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37509-9E0C-4E5A-A504-4D5B76F9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20FC2B-664D-40EA-967F-1679EE0CD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F65D37-C827-4EB7-8ED2-AE6B6393E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3" y="0"/>
            <a:ext cx="9133075" cy="69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CE304-83AD-49C6-8F79-B192968D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DC66A9-3606-4525-937A-C31EE895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9A40C5-9B29-4EA5-8E86-282BFBBA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43" y="70586"/>
            <a:ext cx="5706271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4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B1E7F-0C32-4CF9-900E-7949E4C6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128679F-42B3-4115-B6C0-6E2A9E73E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0" y="248494"/>
            <a:ext cx="7559678" cy="6169071"/>
          </a:xfrm>
        </p:spPr>
      </p:pic>
    </p:spTree>
    <p:extLst>
      <p:ext uri="{BB962C8B-B14F-4D97-AF65-F5344CB8AC3E}">
        <p14:creationId xmlns:p14="http://schemas.microsoft.com/office/powerpoint/2010/main" val="228821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7E402-0D9C-4E33-AC4D-03145380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F9FC0E-3245-491C-94E9-19AC60001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A00D91-ECA7-4DA1-95D1-9210EB49D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46" y="0"/>
            <a:ext cx="96827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9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1D7A6-AD62-47C3-8752-852150D3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8A6C9-6EF7-4A83-A281-0EF6597D3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F2D4AC-EF8B-4CC8-B656-A30F43383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41" y="-8386"/>
            <a:ext cx="9716849" cy="68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9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A0F37-26BE-4F56-8DA6-C4D730AF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D07BEA-CF78-4753-BC81-C84CD7A9C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A66D2C-B68A-43BA-A7B6-583203767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20" y="0"/>
            <a:ext cx="9639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BBE17-B60B-4D94-A25F-71246DA3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665B46-8FAC-4DB7-8C11-CDC8F00E7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BAFE8F-35A4-4097-A026-5EA9E5787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18" y="-31011"/>
            <a:ext cx="9778482" cy="69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1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B7E26-E908-402D-80B5-B7134C17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442708-C81F-4CD6-BA8D-90B30D161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E5B03B-FA0C-4D5C-8B56-005BDB203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8" y="0"/>
            <a:ext cx="10827217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4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1BCC6-5629-496F-A5C2-82526C6B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210F7-1241-4145-9B1F-AB44E30BE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8A02CD-BAE7-4100-90B3-A509B6521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09" y="0"/>
            <a:ext cx="9632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2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DAFCE-586B-41CF-AD6C-57AAEF8B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EADBC8-EB1C-40D8-B1AE-E4A944335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F0B143-C2EB-44DE-B85B-87DD9E89D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9" y="0"/>
            <a:ext cx="116368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109DF-5934-4898-A486-C5F8725E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1FB3E7-D287-406A-A9BC-6FB438765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836A70-FF54-4C46-ABCA-00498E65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5" y="0"/>
            <a:ext cx="10821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8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Rüdiger Sawatzki</dc:creator>
  <cp:lastModifiedBy>Rüdiger Sawatzki</cp:lastModifiedBy>
  <cp:revision>1</cp:revision>
  <cp:lastPrinted>2020-10-13T17:49:32Z</cp:lastPrinted>
  <dcterms:created xsi:type="dcterms:W3CDTF">2020-10-13T17:43:07Z</dcterms:created>
  <dcterms:modified xsi:type="dcterms:W3CDTF">2020-10-13T17:50:11Z</dcterms:modified>
</cp:coreProperties>
</file>